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0b20a49c6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0b20a49c6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0b0942449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0b0942449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Evaluación</a:t>
            </a:r>
            <a:r>
              <a:rPr lang="es"/>
              <a:t> N°2:</a:t>
            </a:r>
            <a:br>
              <a:rPr lang="es"/>
            </a:br>
            <a:r>
              <a:rPr lang="es" u="sng"/>
              <a:t>Proyecto Lexy</a:t>
            </a:r>
            <a:endParaRPr u="sng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94200" y="3443550"/>
            <a:ext cx="3989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Erick Araya</a:t>
            </a:r>
            <a:br>
              <a:rPr lang="es"/>
            </a:br>
            <a:r>
              <a:rPr lang="es"/>
              <a:t>Marcelo Vera</a:t>
            </a:r>
            <a:br>
              <a:rPr lang="es"/>
            </a:br>
            <a:r>
              <a:rPr lang="es"/>
              <a:t>Jeremy Landaeta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Sección</a:t>
            </a:r>
            <a:r>
              <a:rPr lang="es"/>
              <a:t>: 001D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Docente: Mariluz Rodriguez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6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Evidencias</a:t>
            </a:r>
            <a:endParaRPr/>
          </a:p>
        </p:txBody>
      </p:sp>
      <p:sp>
        <p:nvSpPr>
          <p:cNvPr id="322" name="Google Shape;322;p26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Evidencias del 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desarrollo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del proyecto (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Conexión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/>
          </a:p>
        </p:txBody>
      </p:sp>
      <p:grpSp>
        <p:nvGrpSpPr>
          <p:cNvPr id="323" name="Google Shape;323;p26"/>
          <p:cNvGrpSpPr/>
          <p:nvPr/>
        </p:nvGrpSpPr>
        <p:grpSpPr>
          <a:xfrm>
            <a:off x="886500" y="1645052"/>
            <a:ext cx="3462484" cy="2672600"/>
            <a:chOff x="3553042" y="1657806"/>
            <a:chExt cx="3461100" cy="2671532"/>
          </a:xfrm>
        </p:grpSpPr>
        <p:sp>
          <p:nvSpPr>
            <p:cNvPr id="324" name="Google Shape;324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32" name="Google Shape;332;p26"/>
          <p:cNvPicPr preferRelativeResize="0"/>
          <p:nvPr/>
        </p:nvPicPr>
        <p:blipFill rotWithShape="1">
          <a:blip r:embed="rId3">
            <a:alphaModFix/>
          </a:blip>
          <a:srcRect b="0" l="2919" r="2919" t="0"/>
          <a:stretch/>
        </p:blipFill>
        <p:spPr>
          <a:xfrm>
            <a:off x="939381" y="1702174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6"/>
          <p:cNvSpPr/>
          <p:nvPr/>
        </p:nvSpPr>
        <p:spPr>
          <a:xfrm flipH="1">
            <a:off x="939242" y="1703223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" name="Google Shape;334;p26"/>
          <p:cNvGrpSpPr/>
          <p:nvPr/>
        </p:nvGrpSpPr>
        <p:grpSpPr>
          <a:xfrm>
            <a:off x="4644050" y="1645052"/>
            <a:ext cx="3462484" cy="2672600"/>
            <a:chOff x="3553042" y="1657806"/>
            <a:chExt cx="3461100" cy="2671532"/>
          </a:xfrm>
        </p:grpSpPr>
        <p:sp>
          <p:nvSpPr>
            <p:cNvPr id="335" name="Google Shape;335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3" name="Google Shape;343;p26"/>
          <p:cNvPicPr preferRelativeResize="0"/>
          <p:nvPr/>
        </p:nvPicPr>
        <p:blipFill rotWithShape="1">
          <a:blip r:embed="rId4">
            <a:alphaModFix/>
          </a:blip>
          <a:srcRect b="16441" l="0" r="0" t="16448"/>
          <a:stretch/>
        </p:blipFill>
        <p:spPr>
          <a:xfrm>
            <a:off x="4696931" y="1702174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6"/>
          <p:cNvSpPr/>
          <p:nvPr/>
        </p:nvSpPr>
        <p:spPr>
          <a:xfrm flipH="1">
            <a:off x="4696792" y="1703223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7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Recolección</a:t>
            </a: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requerimientos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Análisis</a:t>
            </a: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de requerimientos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0" name="Google Shape;350;p27"/>
          <p:cNvSpPr txBox="1"/>
          <p:nvPr>
            <p:ph type="title"/>
          </p:nvPr>
        </p:nvSpPr>
        <p:spPr>
          <a:xfrm>
            <a:off x="1158075" y="4865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Cronograma</a:t>
            </a:r>
            <a:endParaRPr/>
          </a:p>
        </p:txBody>
      </p:sp>
      <p:sp>
        <p:nvSpPr>
          <p:cNvPr id="351" name="Google Shape;351;p27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Diseño de arquitectura.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Creación</a:t>
            </a: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de prototipo interfaz de Usuario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27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Desarrollo del Backend (Api y Base de datos)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27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Desarrollo del Frontend y Backend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27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Integración</a:t>
            </a: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Frontend</a:t>
            </a: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y Backend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Implementación</a:t>
            </a: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de Chatbot con NLP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27"/>
          <p:cNvSpPr txBox="1"/>
          <p:nvPr/>
        </p:nvSpPr>
        <p:spPr>
          <a:xfrm>
            <a:off x="1158086" y="2928564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01/08 - 14/08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27"/>
          <p:cNvSpPr txBox="1"/>
          <p:nvPr/>
        </p:nvSpPr>
        <p:spPr>
          <a:xfrm>
            <a:off x="3438904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29/08 - 11/09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27"/>
          <p:cNvSpPr txBox="1"/>
          <p:nvPr/>
        </p:nvSpPr>
        <p:spPr>
          <a:xfrm>
            <a:off x="4572659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12/09 - 25/09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27"/>
          <p:cNvSpPr txBox="1"/>
          <p:nvPr/>
        </p:nvSpPr>
        <p:spPr>
          <a:xfrm>
            <a:off x="5703047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26/09 - 09/10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27"/>
          <p:cNvSpPr txBox="1"/>
          <p:nvPr/>
        </p:nvSpPr>
        <p:spPr>
          <a:xfrm>
            <a:off x="6837184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10/10 - 23/10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27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Integración</a:t>
            </a: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Frontend </a:t>
            </a: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administración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Despliegue y entrega final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61" name="Google Shape;361;p27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2" name="Google Shape;362;p27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63" name="Google Shape;363;p27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64" name="Google Shape;364;p27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5" name="Google Shape;365;p27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66" name="Google Shape;366;p27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67" name="Google Shape;367;p27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8" name="Google Shape;368;p27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69" name="Google Shape;369;p27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70" name="Google Shape;370;p27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4E556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1" name="Google Shape;371;p27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2" name="Google Shape;372;p27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73" name="Google Shape;373;p27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4E556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4" name="Google Shape;374;p27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5" name="Google Shape;375;p27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76" name="Google Shape;376;p27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4E556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7" name="Google Shape;377;p27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9" name="Google Shape;379;p27"/>
          <p:cNvSpPr txBox="1"/>
          <p:nvPr/>
        </p:nvSpPr>
        <p:spPr>
          <a:xfrm>
            <a:off x="1195078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Sprint 1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0" name="Google Shape;380;p27"/>
          <p:cNvSpPr txBox="1"/>
          <p:nvPr/>
        </p:nvSpPr>
        <p:spPr>
          <a:xfrm>
            <a:off x="227560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Sprint 2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27"/>
          <p:cNvSpPr txBox="1"/>
          <p:nvPr/>
        </p:nvSpPr>
        <p:spPr>
          <a:xfrm>
            <a:off x="3412146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Sprint 3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27"/>
          <p:cNvSpPr txBox="1"/>
          <p:nvPr/>
        </p:nvSpPr>
        <p:spPr>
          <a:xfrm>
            <a:off x="448254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Sprint 4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27"/>
          <p:cNvSpPr txBox="1"/>
          <p:nvPr/>
        </p:nvSpPr>
        <p:spPr>
          <a:xfrm>
            <a:off x="558495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Sprint 5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4" name="Google Shape;384;p27"/>
          <p:cNvSpPr txBox="1"/>
          <p:nvPr/>
        </p:nvSpPr>
        <p:spPr>
          <a:xfrm>
            <a:off x="6662762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Sprint 6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27"/>
          <p:cNvSpPr txBox="1"/>
          <p:nvPr/>
        </p:nvSpPr>
        <p:spPr>
          <a:xfrm>
            <a:off x="2302396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15/08 - 28/08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4504313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7" name="Google Shape;387;p27"/>
          <p:cNvSpPr/>
          <p:nvPr/>
        </p:nvSpPr>
        <p:spPr>
          <a:xfrm flipH="1">
            <a:off x="4504698" y="26086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8" name="Google Shape;388;p27"/>
          <p:cNvSpPr/>
          <p:nvPr/>
        </p:nvSpPr>
        <p:spPr>
          <a:xfrm flipH="1">
            <a:off x="56037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9" name="Google Shape;389;p27"/>
          <p:cNvSpPr/>
          <p:nvPr/>
        </p:nvSpPr>
        <p:spPr>
          <a:xfrm>
            <a:off x="5603413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8"/>
          <p:cNvSpPr txBox="1"/>
          <p:nvPr>
            <p:ph type="title"/>
          </p:nvPr>
        </p:nvSpPr>
        <p:spPr>
          <a:xfrm>
            <a:off x="2564700" y="2114700"/>
            <a:ext cx="4014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100"/>
              <a:t>¡Gracias!</a:t>
            </a:r>
            <a:endParaRPr sz="6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1833050"/>
            <a:ext cx="3018300" cy="29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-Introducción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Problemática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y solución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-Stack tecnológico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-Metodología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-Arquitectura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-Mock Up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-Evidencias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-Cronograma.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352225" y="5716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052550" y="14857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</a:rPr>
              <a:t>El proyecto APT tiene como objetivo desarrollar una plataforma de asistencia legal potenciada por un chatbot de inteligencia artificial. Ofrecerá a los usuarios orientación legal respondiendo preguntas generales sobre la legislación chilena. La plataforma incluirá registro de usuarios, seguimiento de casos y servicios personalizados, facilitando el acceso a información legal y asistencia profesional.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Problemática y Solución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117500" y="1564650"/>
            <a:ext cx="6909000" cy="20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</a:rPr>
              <a:t>La problemática radica en que gran parte de la comunidad chilena no tiene acceso fácil ni conocimiento suficiente sobre las leyes que los afectan y gobiernan. 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>
                <a:solidFill>
                  <a:srgbClr val="FFFFFF"/>
                </a:solidFill>
              </a:rPr>
              <a:t>Esto genera una barrera en el ejercicio de sus derechos y deberes. El proyecto APT busca reducir esta brecha, proporcionando una plataforma accesible donde las personas puedan obtener respuestas a preguntas legales generales de manera rápida y confiable, fomentando así un mayor conocimiento y acceso a la legislación chilena.</a:t>
            </a:r>
            <a:endParaRPr sz="1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Stack Tecnológico</a:t>
            </a:r>
            <a:endParaRPr/>
          </a:p>
        </p:txBody>
      </p:sp>
      <p:pic>
        <p:nvPicPr>
          <p:cNvPr id="253" name="Google Shape;2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8063" y="1307850"/>
            <a:ext cx="4859975" cy="243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Metodología</a:t>
            </a:r>
            <a:endParaRPr/>
          </a:p>
        </p:txBody>
      </p:sp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355675" y="1972550"/>
            <a:ext cx="52257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/>
              <a:t>La metodología Xtreme Programming (XP) es ideal para este proyecto debido a su enfoque en la colaboración continua y el desarrollo incremental. XP promueve la participación activa de todo el equipo en las distintas actividades, lo que fomenta la toma de decisiones conjunta y la entrega frecuente de avances. </a:t>
            </a:r>
            <a:endParaRPr sz="1500"/>
          </a:p>
        </p:txBody>
      </p:sp>
      <p:pic>
        <p:nvPicPr>
          <p:cNvPr descr="offset_comp_267026.jpg" id="260" name="Google Shape;260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1" name="Google Shape;261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62" name="Google Shape;262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63" name="Google Shape;263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Planificación del proyecto</a:t>
            </a:r>
            <a:endParaRPr/>
          </a:p>
        </p:txBody>
      </p:sp>
      <p:sp>
        <p:nvSpPr>
          <p:cNvPr id="269" name="Google Shape;269;p23"/>
          <p:cNvSpPr txBox="1"/>
          <p:nvPr/>
        </p:nvSpPr>
        <p:spPr>
          <a:xfrm>
            <a:off x="812750" y="1907325"/>
            <a:ext cx="22755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T. de requerimientos</a:t>
            </a:r>
            <a:endParaRPr/>
          </a:p>
        </p:txBody>
      </p:sp>
      <p:sp>
        <p:nvSpPr>
          <p:cNvPr id="270" name="Google Shape;270;p23"/>
          <p:cNvSpPr txBox="1"/>
          <p:nvPr/>
        </p:nvSpPr>
        <p:spPr>
          <a:xfrm>
            <a:off x="812750" y="3320125"/>
            <a:ext cx="22755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Planificación</a:t>
            </a:r>
            <a:endParaRPr/>
          </a:p>
        </p:txBody>
      </p:sp>
      <p:sp>
        <p:nvSpPr>
          <p:cNvPr id="271" name="Google Shape;271;p23"/>
          <p:cNvSpPr txBox="1"/>
          <p:nvPr/>
        </p:nvSpPr>
        <p:spPr>
          <a:xfrm>
            <a:off x="6548585" y="1907325"/>
            <a:ext cx="22284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Desarrollo</a:t>
            </a:r>
            <a:endParaRPr/>
          </a:p>
        </p:txBody>
      </p:sp>
      <p:sp>
        <p:nvSpPr>
          <p:cNvPr id="272" name="Google Shape;272;p23"/>
          <p:cNvSpPr txBox="1"/>
          <p:nvPr/>
        </p:nvSpPr>
        <p:spPr>
          <a:xfrm>
            <a:off x="6548578" y="3320125"/>
            <a:ext cx="1515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MockUp</a:t>
            </a:r>
            <a:endParaRPr/>
          </a:p>
        </p:txBody>
      </p:sp>
      <p:grpSp>
        <p:nvGrpSpPr>
          <p:cNvPr id="273" name="Google Shape;273;p23"/>
          <p:cNvGrpSpPr/>
          <p:nvPr/>
        </p:nvGrpSpPr>
        <p:grpSpPr>
          <a:xfrm>
            <a:off x="812750" y="2328678"/>
            <a:ext cx="7727235" cy="2104600"/>
            <a:chOff x="812750" y="2350575"/>
            <a:chExt cx="7727235" cy="2104600"/>
          </a:xfrm>
        </p:grpSpPr>
        <p:sp>
          <p:nvSpPr>
            <p:cNvPr id="274" name="Google Shape;274;p23"/>
            <p:cNvSpPr txBox="1"/>
            <p:nvPr/>
          </p:nvSpPr>
          <p:spPr>
            <a:xfrm>
              <a:off x="812750" y="2350575"/>
              <a:ext cx="19914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Toma de requerimientos y definicion de stack tecnologico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5" name="Google Shape;275;p23"/>
            <p:cNvSpPr txBox="1"/>
            <p:nvPr/>
          </p:nvSpPr>
          <p:spPr>
            <a:xfrm>
              <a:off x="812750" y="3763375"/>
              <a:ext cx="19914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Planificación del proyecto, </a:t>
              </a: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definición</a:t>
              </a: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 de los tiempos de </a:t>
              </a: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desarrollo</a:t>
              </a: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 y tareas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6" name="Google Shape;276;p23"/>
            <p:cNvSpPr txBox="1"/>
            <p:nvPr/>
          </p:nvSpPr>
          <p:spPr>
            <a:xfrm>
              <a:off x="6548585" y="2350575"/>
              <a:ext cx="19914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Puesta en marcha del desarrollo del proyecto.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7" name="Google Shape;277;p23"/>
            <p:cNvSpPr txBox="1"/>
            <p:nvPr/>
          </p:nvSpPr>
          <p:spPr>
            <a:xfrm>
              <a:off x="6548585" y="3763375"/>
              <a:ext cx="19914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Desarrollo de Mock up para visualizar el posible resultado final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278" name="Google Shape;278;p23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23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23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23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2" name="Google Shape;282;p23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3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3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3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6" name="Google Shape;286;p23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87" name="Google Shape;287;p23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3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0" name="Google Shape;290;p23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91" name="Google Shape;291;p23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p23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4" name="Google Shape;294;p23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95" name="Google Shape;295;p23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23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8" name="Google Shape;298;p23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99" name="Google Shape;299;p23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23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23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4"/>
          <p:cNvSpPr txBox="1"/>
          <p:nvPr>
            <p:ph type="title"/>
          </p:nvPr>
        </p:nvSpPr>
        <p:spPr>
          <a:xfrm>
            <a:off x="1247200" y="41112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Arquitectura</a:t>
            </a:r>
            <a:endParaRPr/>
          </a:p>
        </p:txBody>
      </p:sp>
      <p:sp>
        <p:nvSpPr>
          <p:cNvPr id="308" name="Google Shape;308;p2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9" name="Google Shape;3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613" y="957575"/>
            <a:ext cx="5772774" cy="389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/>
              <a:t>MockUp</a:t>
            </a:r>
            <a:endParaRPr sz="2500"/>
          </a:p>
        </p:txBody>
      </p:sp>
      <p:pic>
        <p:nvPicPr>
          <p:cNvPr id="315" name="Google Shape;3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471" y="1500840"/>
            <a:ext cx="3480500" cy="2645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1825" y="1437350"/>
            <a:ext cx="3537801" cy="270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